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5"/>
    <p:restoredTop sz="94692"/>
  </p:normalViewPr>
  <p:slideViewPr>
    <p:cSldViewPr snapToGrid="0" snapToObjects="1">
      <p:cViewPr varScale="1">
        <p:scale>
          <a:sx n="157" d="100"/>
          <a:sy n="157" d="100"/>
        </p:scale>
        <p:origin x="184"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7</cp:revision>
  <dcterms:created xsi:type="dcterms:W3CDTF">2021-01-15T03:09:55Z</dcterms:created>
  <dcterms:modified xsi:type="dcterms:W3CDTF">2021-01-15T03:22:26Z</dcterms:modified>
</cp:coreProperties>
</file>